
<file path=[Content_Types].xml><?xml version="1.0" encoding="utf-8"?>
<Types xmlns="http://schemas.openxmlformats.org/package/2006/content-types">
  <Override PartName="/ppt/slides/slide3.xml" ContentType="application/vnd.openxmlformats-officedocument.presentationml.slide+xml"/>
  <Override PartName="/docProps/core.xml" ContentType="application/vnd.openxmlformats-package.core-properties+xml"/>
  <Override PartName="/ppt/slideLayouts/slideLayout6.xml" ContentType="application/vnd.openxmlformats-officedocument.presentationml.slideLayout+xml"/>
  <Default Extension="rels" ContentType="application/vnd.openxmlformats-package.relationships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Default Extension="png" ContentType="image/png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presProps.xml" ContentType="application/vnd.openxmlformats-officedocument.presentationml.presProps+xml"/>
  <Override PartName="/ppt/slideLayouts/slideLayout2.xml" ContentType="application/vnd.openxmlformats-officedocument.presentationml.slideLayout+xml"/>
  <Override PartName="/ppt/presentation.xml" ContentType="application/vnd.openxmlformats-officedocument.presentationml.presentation.main+xml"/>
  <Default Extension="bin" ContentType="application/vnd.openxmlformats-officedocument.presentationml.printerSettings"/>
  <Override PartName="/ppt/slides/slide1.xml" ContentType="application/vnd.openxmlformats-officedocument.presentationml.slide+xml"/>
  <Default Extension="jpeg" ContentType="image/jpeg"/>
  <Override PartName="/ppt/slideLayouts/slideLayout4.xml" ContentType="application/vnd.openxmlformats-officedocument.presentationml.slideLayout+xml"/>
  <Override PartName="/ppt/tableStyles.xml" ContentType="application/vnd.openxmlformats-officedocument.presentationml.tableStyl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69" d="100"/>
          <a:sy n="69" d="100"/>
        </p:scale>
        <p:origin x="-137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printerSettings" Target="printerSettings/printerSettings1.bin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E353D-CBF9-8944-B639-858758CC7480}" type="datetimeFigureOut">
              <a:rPr lang="en-US" smtClean="0"/>
              <a:pPr/>
              <a:t>4/19/11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06CF4F-8508-DB4A-B3AF-E4193429A70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E353D-CBF9-8944-B639-858758CC7480}" type="datetimeFigureOut">
              <a:rPr lang="en-US" smtClean="0"/>
              <a:pPr/>
              <a:t>4/19/11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06CF4F-8508-DB4A-B3AF-E4193429A70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E353D-CBF9-8944-B639-858758CC7480}" type="datetimeFigureOut">
              <a:rPr lang="en-US" smtClean="0"/>
              <a:pPr/>
              <a:t>4/19/11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06CF4F-8508-DB4A-B3AF-E4193429A70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E353D-CBF9-8944-B639-858758CC7480}" type="datetimeFigureOut">
              <a:rPr lang="en-US" smtClean="0"/>
              <a:pPr/>
              <a:t>4/19/11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06CF4F-8508-DB4A-B3AF-E4193429A70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E353D-CBF9-8944-B639-858758CC7480}" type="datetimeFigureOut">
              <a:rPr lang="en-US" smtClean="0"/>
              <a:pPr/>
              <a:t>4/19/11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06CF4F-8508-DB4A-B3AF-E4193429A70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E353D-CBF9-8944-B639-858758CC7480}" type="datetimeFigureOut">
              <a:rPr lang="en-US" smtClean="0"/>
              <a:pPr/>
              <a:t>4/19/11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06CF4F-8508-DB4A-B3AF-E4193429A70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E353D-CBF9-8944-B639-858758CC7480}" type="datetimeFigureOut">
              <a:rPr lang="en-US" smtClean="0"/>
              <a:pPr/>
              <a:t>4/19/11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06CF4F-8508-DB4A-B3AF-E4193429A70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E353D-CBF9-8944-B639-858758CC7480}" type="datetimeFigureOut">
              <a:rPr lang="en-US" smtClean="0"/>
              <a:pPr/>
              <a:t>4/19/11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06CF4F-8508-DB4A-B3AF-E4193429A70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E353D-CBF9-8944-B639-858758CC7480}" type="datetimeFigureOut">
              <a:rPr lang="en-US" smtClean="0"/>
              <a:pPr/>
              <a:t>4/19/11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06CF4F-8508-DB4A-B3AF-E4193429A70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E353D-CBF9-8944-B639-858758CC7480}" type="datetimeFigureOut">
              <a:rPr lang="en-US" smtClean="0"/>
              <a:pPr/>
              <a:t>4/19/11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06CF4F-8508-DB4A-B3AF-E4193429A70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E353D-CBF9-8944-B639-858758CC7480}" type="datetimeFigureOut">
              <a:rPr lang="en-US" smtClean="0"/>
              <a:pPr/>
              <a:t>4/19/11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06CF4F-8508-DB4A-B3AF-E4193429A70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9E353D-CBF9-8944-B639-858758CC7480}" type="datetimeFigureOut">
              <a:rPr lang="en-US" smtClean="0"/>
              <a:pPr/>
              <a:t>4/19/11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06CF4F-8508-DB4A-B3AF-E4193429A70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Preterit </a:t>
            </a:r>
            <a:r>
              <a:rPr lang="en-US" dirty="0" smtClean="0"/>
              <a:t>Rhymes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-</a:t>
            </a:r>
            <a:r>
              <a:rPr lang="en-US" dirty="0" err="1" smtClean="0"/>
              <a:t>ar</a:t>
            </a:r>
            <a:r>
              <a:rPr lang="en-US" dirty="0" smtClean="0"/>
              <a:t> endings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Little Miss </a:t>
            </a:r>
            <a:r>
              <a:rPr lang="en-US" dirty="0" err="1" smtClean="0"/>
              <a:t>Muff</a:t>
            </a:r>
            <a:r>
              <a:rPr lang="en-US" b="1" u="sng" dirty="0" err="1" smtClean="0"/>
              <a:t>é</a:t>
            </a:r>
            <a:r>
              <a:rPr lang="en-US" b="1" u="sng" dirty="0" smtClean="0"/>
              <a:t>  </a:t>
            </a:r>
          </a:p>
          <a:p>
            <a:pPr>
              <a:buNone/>
            </a:pPr>
            <a:r>
              <a:rPr lang="en-US" dirty="0" smtClean="0"/>
              <a:t>    Sat on her </a:t>
            </a:r>
            <a:r>
              <a:rPr lang="en-US" b="1" u="sng" dirty="0" err="1" smtClean="0"/>
              <a:t>aste</a:t>
            </a:r>
            <a:endParaRPr lang="en-US" b="1" u="sng" dirty="0" smtClean="0"/>
          </a:p>
          <a:p>
            <a:pPr>
              <a:buNone/>
            </a:pPr>
            <a:r>
              <a:rPr lang="en-US" dirty="0" smtClean="0"/>
              <a:t>    </a:t>
            </a:r>
            <a:r>
              <a:rPr lang="en-US" dirty="0" smtClean="0"/>
              <a:t>Eating her curds and </a:t>
            </a:r>
            <a:r>
              <a:rPr lang="en-US" b="1" u="sng" dirty="0" err="1" smtClean="0"/>
              <a:t>ó</a:t>
            </a:r>
            <a:r>
              <a:rPr lang="en-US" dirty="0" smtClean="0"/>
              <a:t>.    </a:t>
            </a:r>
          </a:p>
          <a:p>
            <a:pPr>
              <a:buNone/>
            </a:pPr>
            <a:r>
              <a:rPr lang="en-US" dirty="0" smtClean="0"/>
              <a:t>    Along came </a:t>
            </a:r>
            <a:r>
              <a:rPr lang="en-US" b="1" u="sng" dirty="0" err="1" smtClean="0"/>
              <a:t>amos</a:t>
            </a:r>
            <a:r>
              <a:rPr lang="en-US" dirty="0" smtClean="0"/>
              <a:t> and sat down beside her</a:t>
            </a:r>
          </a:p>
          <a:p>
            <a:pPr>
              <a:buNone/>
            </a:pPr>
            <a:r>
              <a:rPr lang="en-US" dirty="0" smtClean="0"/>
              <a:t>    And so she was not all </a:t>
            </a:r>
            <a:r>
              <a:rPr lang="en-US" b="1" u="sng" dirty="0" err="1" smtClean="0"/>
              <a:t>aron</a:t>
            </a:r>
            <a:r>
              <a:rPr lang="en-US" dirty="0" smtClean="0"/>
              <a:t>.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44385" y="1236226"/>
            <a:ext cx="2099314" cy="208101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mph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31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60C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" presetClass="emph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35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60C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3" presetClass="emph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39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60C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3" presetClass="emph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43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60C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3" presetClass="emph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47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60C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3" grpI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-</a:t>
            </a:r>
            <a:r>
              <a:rPr lang="en-US" dirty="0" err="1" smtClean="0"/>
              <a:t>er/-ir</a:t>
            </a:r>
            <a:r>
              <a:rPr lang="en-US" dirty="0" smtClean="0"/>
              <a:t> endings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Mary had a little </a:t>
            </a:r>
            <a:r>
              <a:rPr lang="en-US" b="1" u="sng" dirty="0" err="1" smtClean="0"/>
              <a:t>í</a:t>
            </a:r>
            <a:endParaRPr lang="en-US" b="1" u="sng" dirty="0" smtClean="0"/>
          </a:p>
          <a:p>
            <a:pPr>
              <a:buNone/>
            </a:pPr>
            <a:r>
              <a:rPr lang="en-US" dirty="0" smtClean="0"/>
              <a:t>    Whose </a:t>
            </a:r>
            <a:r>
              <a:rPr lang="en-US" b="1" u="sng" dirty="0" err="1" smtClean="0"/>
              <a:t>iste</a:t>
            </a:r>
            <a:r>
              <a:rPr lang="en-US" dirty="0" smtClean="0"/>
              <a:t> was white as </a:t>
            </a:r>
            <a:r>
              <a:rPr lang="en-US" b="1" u="sng" dirty="0" err="1" smtClean="0"/>
              <a:t>ió</a:t>
            </a:r>
            <a:endParaRPr lang="en-US" b="1" u="sng" dirty="0" smtClean="0"/>
          </a:p>
          <a:p>
            <a:pPr>
              <a:buNone/>
            </a:pPr>
            <a:r>
              <a:rPr lang="en-US" dirty="0" smtClean="0"/>
              <a:t>    It always </a:t>
            </a:r>
            <a:r>
              <a:rPr lang="en-US" b="1" u="sng" dirty="0" err="1" smtClean="0"/>
              <a:t>imos</a:t>
            </a:r>
            <a:r>
              <a:rPr lang="en-US" dirty="0" err="1" smtClean="0"/>
              <a:t>’d</a:t>
            </a:r>
            <a:r>
              <a:rPr lang="en-US" dirty="0" smtClean="0"/>
              <a:t> on the lawn</a:t>
            </a:r>
          </a:p>
          <a:p>
            <a:pPr>
              <a:buNone/>
            </a:pPr>
            <a:r>
              <a:rPr lang="en-US" dirty="0" smtClean="0"/>
              <a:t>    And </a:t>
            </a:r>
            <a:r>
              <a:rPr lang="en-US" b="1" u="sng" dirty="0" err="1" smtClean="0"/>
              <a:t>ieron</a:t>
            </a:r>
            <a:r>
              <a:rPr lang="en-US" dirty="0" err="1" smtClean="0"/>
              <a:t>’d</a:t>
            </a:r>
            <a:r>
              <a:rPr lang="en-US" dirty="0" smtClean="0"/>
              <a:t> in the snow.     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21753" y="1600200"/>
            <a:ext cx="2255201" cy="254682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mph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6" presetClass="emph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6" presetClass="emph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6" presetClass="emph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4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4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3" grpId="1" build="p"/>
    </p:bldLst>
  </p:timing>
</p:sld>
</file>

<file path=ppt/theme/theme1.xml><?xml version="1.0" encoding="utf-8"?>
<a:theme xmlns:a="http://schemas.openxmlformats.org/drawingml/2006/main" name="Office Theme">
  <a:themeElements>
    <a:clrScheme name="Pixel">
      <a:dk1>
        <a:srgbClr val="FFFFFF"/>
      </a:dk1>
      <a:lt1>
        <a:srgbClr val="103154"/>
      </a:lt1>
      <a:dk2>
        <a:srgbClr val="0096FF"/>
      </a:dk2>
      <a:lt2>
        <a:srgbClr val="87FDFF"/>
      </a:lt2>
      <a:accent1>
        <a:srgbClr val="FF7F01"/>
      </a:accent1>
      <a:accent2>
        <a:srgbClr val="F1B015"/>
      </a:accent2>
      <a:accent3>
        <a:srgbClr val="FBEC85"/>
      </a:accent3>
      <a:accent4>
        <a:srgbClr val="D2C2F1"/>
      </a:accent4>
      <a:accent5>
        <a:srgbClr val="DA5AF4"/>
      </a:accent5>
      <a:accent6>
        <a:srgbClr val="9D09D1"/>
      </a:accent6>
      <a:hlink>
        <a:srgbClr val="1286C9"/>
      </a:hlink>
      <a:folHlink>
        <a:srgbClr val="A8C2E7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13870</TotalTime>
  <Words>70</Words>
  <Application>Microsoft Macintosh PowerPoint</Application>
  <PresentationFormat>On-screen Show (4:3)</PresentationFormat>
  <Paragraphs>12</Paragraphs>
  <Slides>3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Preterit Rhymes</vt:lpstr>
      <vt:lpstr>-ar endings</vt:lpstr>
      <vt:lpstr>-er/-ir endings</vt:lpstr>
    </vt:vector>
  </TitlesOfParts>
  <Company>WCSD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Preterite Rhymes</dc:title>
  <dc:creator>localadmin</dc:creator>
  <cp:lastModifiedBy>WCSD</cp:lastModifiedBy>
  <cp:revision>5</cp:revision>
  <dcterms:created xsi:type="dcterms:W3CDTF">2011-04-19T16:09:49Z</dcterms:created>
  <dcterms:modified xsi:type="dcterms:W3CDTF">2011-04-26T01:54:53Z</dcterms:modified>
</cp:coreProperties>
</file>